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0"/>
  </p:normalViewPr>
  <p:slideViewPr>
    <p:cSldViewPr snapToGrid="0" snapToObjects="1">
      <p:cViewPr>
        <p:scale>
          <a:sx n="249" d="100"/>
          <a:sy n="249" d="100"/>
        </p:scale>
        <p:origin x="256" y="1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7DE13-D7BB-BE43-BDBF-5EB1EE843BBD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C16DA-E276-AC4D-AA4C-AD5E144E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76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3DAF5-0040-48A6-A005-F450C6ADBA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4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A9B7F-AC10-7746-AB77-1C81D95EA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8A149BE-4DFA-0346-8563-7817DE2F4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9EF01D-3312-AA4C-9D81-86408772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D436D8-FBE9-DE41-91BE-2C4A998F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4C786EE-B358-5944-824F-F91ECCA2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6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993A77-1FC2-934F-BD5A-A86DC425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26809EB-81AC-C144-84C8-75A84FBF3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874159-37DA-B840-9652-A99992237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B95597-AF8E-E148-ADDF-B22BE7AF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6FC2AA-8E30-AC45-AD56-C85D541C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2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47673BB-F2BE-1746-A436-3785D1900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6158684-E4A5-0C48-892B-26A3BE1EA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09DB9C-F014-CD4D-BDFC-1F1A28E0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2A22A29-88E8-5A47-9BC9-59973A4A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0FD4E9-5D4E-A543-A0F2-3E4F8ED1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0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6A9FB7-DE2E-5541-A38C-22A25957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03C482-8FF3-C649-B00F-89652FD66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5868BB-7B8E-1249-A61A-9BC72AC0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2B110A-332D-7143-B773-4AE9BAB7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1882AB-FF6C-4341-AF48-FCE4C947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8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E7776C-6787-3043-BA1F-6A08DE4E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EB1D50-1D6F-DB46-9B49-3CC49FF78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954B8FE-FC85-374D-A8BC-22B7050E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3FCEF5-8AA8-6D45-B20A-C9B5C085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300474-7380-3647-9423-BE4B819F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0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7F0219-3642-E049-B41C-A9570980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5E0C20-768E-FB41-B821-DE6885934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DF2A7EF-5527-4D49-93BB-FBDE2B7EC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804E6A-D449-1B4A-92AE-D22E1B77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7A21ED5-2623-1B44-8E8C-B8E95C01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A4659B3-2D71-A444-A032-1D12EAFA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1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EFFD43-A33E-1A47-B50F-84CDE96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4E0003C-10FB-0F42-955F-BE40C4EC2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9B6B198-05DE-B148-8746-A8EB93F65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648B7CC-774F-1145-A018-D28D67B17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2A0865C-4AE7-2A4C-929C-05D77B5B1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F1C35A8-10EF-F14D-A6B8-6687550F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CECED04-35AA-594A-A7A1-69A165E1F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FAA2663-C292-9949-ADB4-9E74465D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6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2AA767-F3CA-6A42-8A24-3AEF87410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8392409-BA61-0D40-A504-0B472619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55BDB6-D2FC-CF49-B666-1CB05E1E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A370E6B-E21F-0645-B0B3-3C77445C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4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E969187-09DC-D247-B20C-8ACC5A29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566BBF0-C3D8-CF4B-953F-D2EA74257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2B1F7A3-6608-6C48-B5B3-AAE27FB2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2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8F1152-3785-8145-8506-3691CA9FC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F3C159-EEF8-D345-9C18-2B4BA5AC5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3943A63-7C74-B74B-8834-10006336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971CAF9-E624-DF40-AAD3-F6412E2E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5F4C20E-901C-334E-8EA6-B7F783FA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6BAE5C-EF30-9F4F-8BEE-E46B34F6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2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9BA11-6812-664A-8B72-860848C3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5F18659-99C4-FB4E-B0FE-A948399B4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0EFDA85-3F78-4C46-861A-8B1137C81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5F2E2CE-5665-9A44-95E9-0F41B166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809A765-B767-D64D-B15D-76AA9892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3514AB-554C-F245-AAD8-90713A926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FCA8432-48CE-9347-8B96-D4923FA5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6AB6294-FFE5-5240-8D93-6C655E31A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14B421-3339-B145-A57C-4481801E3E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AD797-48D5-D84C-98E0-6C7560850360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B2C66A-953B-A141-BF28-16F22AECE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F71996-C20F-F34B-B471-2E8994B7F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1C7C2-D1A6-004C-AB94-FF6DE1694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3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339DDF1-DBF9-4466-A47F-4CBB10664CD0}"/>
              </a:ext>
            </a:extLst>
          </p:cNvPr>
          <p:cNvSpPr/>
          <p:nvPr/>
        </p:nvSpPr>
        <p:spPr>
          <a:xfrm>
            <a:off x="388322" y="473538"/>
            <a:ext cx="7612173" cy="317467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1158" y="127852"/>
            <a:ext cx="3645639" cy="6595870"/>
          </a:xfrm>
          <a:prstGeom prst="rect">
            <a:avLst/>
          </a:prstGeom>
          <a:solidFill>
            <a:srgbClr val="357E91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46705" y="126840"/>
            <a:ext cx="3658385" cy="6605349"/>
          </a:xfrm>
          <a:prstGeom prst="rect">
            <a:avLst/>
          </a:prstGeom>
          <a:solidFill>
            <a:schemeClr val="accent5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21564" y="1500510"/>
            <a:ext cx="127404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>
                <a:latin typeface="Arial" panose="020B0604020202020204" pitchFamily="34" charset="0"/>
                <a:cs typeface="Arial" panose="020B0604020202020204" pitchFamily="34" charset="0"/>
              </a:rPr>
              <a:t>Henipavirus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305628" y="4540155"/>
            <a:ext cx="160900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 err="1">
                <a:latin typeface="Arial" panose="020B0604020202020204" pitchFamily="34" charset="0"/>
                <a:cs typeface="Arial" panose="020B0604020202020204" pitchFamily="34" charset="0"/>
              </a:rPr>
              <a:t>Filovirus</a:t>
            </a:r>
            <a:endParaRPr lang="en-US" sz="12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82244" y="182880"/>
            <a:ext cx="2480745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4" dirty="0">
                <a:latin typeface="Arial" panose="020B0604020202020204" pitchFamily="34" charset="0"/>
                <a:cs typeface="Arial" panose="020B0604020202020204" pitchFamily="34" charset="0"/>
              </a:rPr>
              <a:t>Ignoring Sampling Effort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6049" y="2627202"/>
            <a:ext cx="2385471" cy="0"/>
          </a:xfrm>
          <a:prstGeom prst="line">
            <a:avLst/>
          </a:prstGeom>
          <a:ln>
            <a:solidFill>
              <a:schemeClr val="bg1">
                <a:lumMod val="50000"/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510849" y="1409344"/>
            <a:ext cx="2384012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95107" y="4071397"/>
            <a:ext cx="2385471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97663" y="1941631"/>
            <a:ext cx="0" cy="2378991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590469" y="1972211"/>
            <a:ext cx="0" cy="2378991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29198" y="182880"/>
            <a:ext cx="2635334" cy="4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4" dirty="0">
                <a:latin typeface="Arial" panose="020B0604020202020204" pitchFamily="34" charset="0"/>
                <a:cs typeface="Arial" panose="020B0604020202020204" pitchFamily="34" charset="0"/>
              </a:rPr>
              <a:t>Controlling for Sampling Effort</a:t>
            </a:r>
          </a:p>
          <a:p>
            <a:endParaRPr lang="en-US" sz="96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8DAA9C6-518A-4385-BB2F-EE26364C2744}"/>
              </a:ext>
            </a:extLst>
          </p:cNvPr>
          <p:cNvSpPr/>
          <p:nvPr/>
        </p:nvSpPr>
        <p:spPr>
          <a:xfrm>
            <a:off x="263554" y="5875276"/>
            <a:ext cx="1434553" cy="896381"/>
          </a:xfrm>
          <a:prstGeom prst="rect">
            <a:avLst/>
          </a:prstGeom>
          <a:solidFill>
            <a:schemeClr val="bg1"/>
          </a:solidFill>
          <a:ln w="38100">
            <a:solidFill>
              <a:srgbClr val="357E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4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36341" t="20065" r="48673" b="16453"/>
          <a:stretch/>
        </p:blipFill>
        <p:spPr>
          <a:xfrm>
            <a:off x="326769" y="6601319"/>
            <a:ext cx="37174" cy="121599"/>
          </a:xfrm>
          <a:prstGeom prst="rect">
            <a:avLst/>
          </a:prstGeom>
        </p:spPr>
      </p:pic>
      <p:pic>
        <p:nvPicPr>
          <p:cNvPr id="41" name="Picture 40" descr="blue-dot-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6" y="6233170"/>
            <a:ext cx="104538" cy="104538"/>
          </a:xfrm>
          <a:prstGeom prst="rect">
            <a:avLst/>
          </a:prstGeom>
        </p:spPr>
      </p:pic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456232"/>
              </p:ext>
            </p:extLst>
          </p:nvPr>
        </p:nvGraphicFramePr>
        <p:xfrm>
          <a:off x="454188" y="6189088"/>
          <a:ext cx="520723" cy="159204"/>
        </p:xfrm>
        <a:graphic>
          <a:graphicData uri="http://schemas.openxmlformats.org/drawingml/2006/table">
            <a:tbl>
              <a:tblPr/>
              <a:tblGrid>
                <a:gridCol w="4817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0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1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AB +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xmlns="" id="{4D231D7A-9E79-4785-8FE8-324C38A54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24019"/>
              </p:ext>
            </p:extLst>
          </p:nvPr>
        </p:nvGraphicFramePr>
        <p:xfrm>
          <a:off x="405503" y="6576444"/>
          <a:ext cx="1516766" cy="159204"/>
        </p:xfrm>
        <a:graphic>
          <a:graphicData uri="http://schemas.openxmlformats.org/drawingml/2006/table">
            <a:tbl>
              <a:tblPr/>
              <a:tblGrid>
                <a:gridCol w="14359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8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1+ ln(Sampling Effort)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xmlns="" id="{FBC9080C-6587-43F6-800D-C16312FC6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882180"/>
              </p:ext>
            </p:extLst>
          </p:nvPr>
        </p:nvGraphicFramePr>
        <p:xfrm>
          <a:off x="560253" y="5804770"/>
          <a:ext cx="888267" cy="268061"/>
        </p:xfrm>
        <a:graphic>
          <a:graphicData uri="http://schemas.openxmlformats.org/drawingml/2006/table">
            <a:tbl>
              <a:tblPr/>
              <a:tblGrid>
                <a:gridCol w="8407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4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8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Key</a:t>
                      </a:r>
                      <a:endParaRPr lang="en-US" sz="15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01CC2116-2612-4C85-B5F3-7CE99B8C1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671026"/>
              </p:ext>
            </p:extLst>
          </p:nvPr>
        </p:nvGraphicFramePr>
        <p:xfrm>
          <a:off x="762060" y="2461998"/>
          <a:ext cx="3502239" cy="10923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7721">
                  <a:extLst>
                    <a:ext uri="{9D8B030D-6E8A-4147-A177-3AD203B41FA5}">
                      <a16:colId xmlns:a16="http://schemas.microsoft.com/office/drawing/2014/main" xmlns="" val="1581342442"/>
                    </a:ext>
                  </a:extLst>
                </a:gridCol>
                <a:gridCol w="904319">
                  <a:extLst>
                    <a:ext uri="{9D8B030D-6E8A-4147-A177-3AD203B41FA5}">
                      <a16:colId xmlns:a16="http://schemas.microsoft.com/office/drawing/2014/main" xmlns="" val="827331284"/>
                    </a:ext>
                  </a:extLst>
                </a:gridCol>
                <a:gridCol w="776941">
                  <a:extLst>
                    <a:ext uri="{9D8B030D-6E8A-4147-A177-3AD203B41FA5}">
                      <a16:colId xmlns:a16="http://schemas.microsoft.com/office/drawing/2014/main" xmlns="" val="215571594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xmlns="" val="2423662882"/>
                    </a:ext>
                  </a:extLst>
                </a:gridCol>
                <a:gridCol w="677799">
                  <a:extLst>
                    <a:ext uri="{9D8B030D-6E8A-4147-A177-3AD203B41FA5}">
                      <a16:colId xmlns:a16="http://schemas.microsoft.com/office/drawing/2014/main" xmlns="" val="3863534252"/>
                    </a:ext>
                  </a:extLst>
                </a:gridCol>
              </a:tblGrid>
              <a:tr h="191434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#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7672681"/>
                  </a:ext>
                </a:extLst>
              </a:tr>
              <a:tr h="97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03" marR="5103" marT="5103" marB="0" anchor="b">
                    <a:solidFill>
                      <a:srgbClr val="31F5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Pteropodinae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Subfamily</a:t>
                      </a:r>
                    </a:p>
                  </a:txBody>
                  <a:tcPr marL="5103" marR="5103" marT="5103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8758868"/>
                  </a:ext>
                </a:extLst>
              </a:tr>
              <a:tr h="97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103" marR="5103" marT="5103" marB="0" anchor="b"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Rousettus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499467"/>
                  </a:ext>
                </a:extLst>
              </a:tr>
              <a:tr h="107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103" marR="5103" marT="5103" marB="0" anchor="b">
                    <a:solidFill>
                      <a:srgbClr val="FFA1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Hipposideros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Genus</a:t>
                      </a:r>
                    </a:p>
                  </a:txBody>
                  <a:tcPr marL="5103" marR="5103" marT="5103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7976616"/>
                  </a:ext>
                </a:extLst>
              </a:tr>
              <a:tr h="97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5103" marR="5103" marT="51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Paraphyletic Remainder</a:t>
                      </a:r>
                    </a:p>
                  </a:txBody>
                  <a:tcPr marL="5103" marR="5103" marT="5103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5103" marR="5103" marT="5103" marB="0" anchor="ctr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0D7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0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140798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11516B4B-FC1C-47A1-90D5-606D276C6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528121"/>
              </p:ext>
            </p:extLst>
          </p:nvPr>
        </p:nvGraphicFramePr>
        <p:xfrm>
          <a:off x="762060" y="3719894"/>
          <a:ext cx="3502237" cy="934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3279">
                  <a:extLst>
                    <a:ext uri="{9D8B030D-6E8A-4147-A177-3AD203B41FA5}">
                      <a16:colId xmlns:a16="http://schemas.microsoft.com/office/drawing/2014/main" xmlns="" val="2869988064"/>
                    </a:ext>
                  </a:extLst>
                </a:gridCol>
                <a:gridCol w="936690">
                  <a:extLst>
                    <a:ext uri="{9D8B030D-6E8A-4147-A177-3AD203B41FA5}">
                      <a16:colId xmlns:a16="http://schemas.microsoft.com/office/drawing/2014/main" xmlns="" val="3621636022"/>
                    </a:ext>
                  </a:extLst>
                </a:gridCol>
                <a:gridCol w="770965">
                  <a:extLst>
                    <a:ext uri="{9D8B030D-6E8A-4147-A177-3AD203B41FA5}">
                      <a16:colId xmlns:a16="http://schemas.microsoft.com/office/drawing/2014/main" xmlns="" val="1388256490"/>
                    </a:ext>
                  </a:extLst>
                </a:gridCol>
                <a:gridCol w="673826">
                  <a:extLst>
                    <a:ext uri="{9D8B030D-6E8A-4147-A177-3AD203B41FA5}">
                      <a16:colId xmlns:a16="http://schemas.microsoft.com/office/drawing/2014/main" xmlns="" val="63727180"/>
                    </a:ext>
                  </a:extLst>
                </a:gridCol>
                <a:gridCol w="637477">
                  <a:extLst>
                    <a:ext uri="{9D8B030D-6E8A-4147-A177-3AD203B41FA5}">
                      <a16:colId xmlns:a16="http://schemas.microsoft.com/office/drawing/2014/main" xmlns="" val="927290513"/>
                    </a:ext>
                  </a:extLst>
                </a:gridCol>
              </a:tblGrid>
              <a:tr h="1683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#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4014816"/>
                  </a:ext>
                </a:extLst>
              </a:tr>
              <a:tr h="102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03" marR="5103" marT="5103" marB="0" anchor="b">
                    <a:solidFill>
                      <a:srgbClr val="00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Pteropodidae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D4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719467"/>
                  </a:ext>
                </a:extLst>
              </a:tr>
              <a:tr h="102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103" marR="5103" marT="5103" marB="0" anchor="b">
                    <a:solidFill>
                      <a:srgbClr val="4401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Rhinolophoidea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Superfamily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D4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2377237"/>
                  </a:ext>
                </a:extLst>
              </a:tr>
              <a:tr h="102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5103" marR="5103" marT="51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Paraphyletic Remainder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5103" marR="5103" marT="5103" marB="0" anchor="ctr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D4EB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D4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66170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F040F360-C59A-463A-B92D-501C7B752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95813"/>
              </p:ext>
            </p:extLst>
          </p:nvPr>
        </p:nvGraphicFramePr>
        <p:xfrm>
          <a:off x="4401161" y="3709691"/>
          <a:ext cx="3510624" cy="7773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298">
                  <a:extLst>
                    <a:ext uri="{9D8B030D-6E8A-4147-A177-3AD203B41FA5}">
                      <a16:colId xmlns:a16="http://schemas.microsoft.com/office/drawing/2014/main" xmlns="" val="4231438600"/>
                    </a:ext>
                  </a:extLst>
                </a:gridCol>
                <a:gridCol w="936629">
                  <a:extLst>
                    <a:ext uri="{9D8B030D-6E8A-4147-A177-3AD203B41FA5}">
                      <a16:colId xmlns:a16="http://schemas.microsoft.com/office/drawing/2014/main" xmlns="" val="4247840172"/>
                    </a:ext>
                  </a:extLst>
                </a:gridCol>
                <a:gridCol w="757346">
                  <a:extLst>
                    <a:ext uri="{9D8B030D-6E8A-4147-A177-3AD203B41FA5}">
                      <a16:colId xmlns:a16="http://schemas.microsoft.com/office/drawing/2014/main" xmlns="" val="2933662230"/>
                    </a:ext>
                  </a:extLst>
                </a:gridCol>
                <a:gridCol w="624838">
                  <a:extLst>
                    <a:ext uri="{9D8B030D-6E8A-4147-A177-3AD203B41FA5}">
                      <a16:colId xmlns:a16="http://schemas.microsoft.com/office/drawing/2014/main" xmlns="" val="1609056127"/>
                    </a:ext>
                  </a:extLst>
                </a:gridCol>
                <a:gridCol w="673513">
                  <a:extLst>
                    <a:ext uri="{9D8B030D-6E8A-4147-A177-3AD203B41FA5}">
                      <a16:colId xmlns:a16="http://schemas.microsoft.com/office/drawing/2014/main" xmlns="" val="1320207011"/>
                    </a:ext>
                  </a:extLst>
                </a:gridCol>
              </a:tblGrid>
              <a:tr h="168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 #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18781"/>
                  </a:ext>
                </a:extLst>
              </a:tr>
              <a:tr h="102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103" marR="5103" marT="5103" marB="0" anchor="b">
                    <a:solidFill>
                      <a:srgbClr val="00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Rhinolophoidea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Superfamily</a:t>
                      </a:r>
                    </a:p>
                  </a:txBody>
                  <a:tcPr marL="5103" marR="5103" marT="5103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FE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0208528"/>
                  </a:ext>
                </a:extLst>
              </a:tr>
              <a:tr h="102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5103" marR="5103" marT="510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Paraphyletic Remainder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5103" marR="5103" marT="5103" marB="0" anchor="ctr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FE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b">
                    <a:solidFill>
                      <a:srgbClr val="CFE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378794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076D9F73-CE14-4DEA-B2C1-A02CF95C7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595361"/>
              </p:ext>
            </p:extLst>
          </p:nvPr>
        </p:nvGraphicFramePr>
        <p:xfrm>
          <a:off x="4409550" y="2764662"/>
          <a:ext cx="3502236" cy="3099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4489">
                  <a:extLst>
                    <a:ext uri="{9D8B030D-6E8A-4147-A177-3AD203B41FA5}">
                      <a16:colId xmlns:a16="http://schemas.microsoft.com/office/drawing/2014/main" xmlns="" val="2678748267"/>
                    </a:ext>
                  </a:extLst>
                </a:gridCol>
                <a:gridCol w="895481">
                  <a:extLst>
                    <a:ext uri="{9D8B030D-6E8A-4147-A177-3AD203B41FA5}">
                      <a16:colId xmlns:a16="http://schemas.microsoft.com/office/drawing/2014/main" xmlns="" val="2115816468"/>
                    </a:ext>
                  </a:extLst>
                </a:gridCol>
                <a:gridCol w="782918">
                  <a:extLst>
                    <a:ext uri="{9D8B030D-6E8A-4147-A177-3AD203B41FA5}">
                      <a16:colId xmlns:a16="http://schemas.microsoft.com/office/drawing/2014/main" xmlns="" val="506001497"/>
                    </a:ext>
                  </a:extLst>
                </a:gridCol>
                <a:gridCol w="616998">
                  <a:extLst>
                    <a:ext uri="{9D8B030D-6E8A-4147-A177-3AD203B41FA5}">
                      <a16:colId xmlns:a16="http://schemas.microsoft.com/office/drawing/2014/main" xmlns="" val="2553497834"/>
                    </a:ext>
                  </a:extLst>
                </a:gridCol>
                <a:gridCol w="682350">
                  <a:extLst>
                    <a:ext uri="{9D8B030D-6E8A-4147-A177-3AD203B41FA5}">
                      <a16:colId xmlns:a16="http://schemas.microsoft.com/office/drawing/2014/main" xmlns="" val="1230610262"/>
                    </a:ext>
                  </a:extLst>
                </a:gridCol>
              </a:tblGrid>
              <a:tr h="1683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 #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Tax. Level</a:t>
                      </a: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Species Positive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103" marR="5103" marT="5103" marB="0" anchor="ctr">
                    <a:solidFill>
                      <a:srgbClr val="91AC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5383988"/>
                  </a:ext>
                </a:extLst>
              </a:tr>
            </a:tbl>
          </a:graphicData>
        </a:graphic>
      </p:graphicFrame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CB46B1EC-ECFE-42FA-BC1C-77D1EA7CAFF8}"/>
              </a:ext>
            </a:extLst>
          </p:cNvPr>
          <p:cNvSpPr/>
          <p:nvPr/>
        </p:nvSpPr>
        <p:spPr>
          <a:xfrm>
            <a:off x="300856" y="6391640"/>
            <a:ext cx="104538" cy="104538"/>
          </a:xfrm>
          <a:prstGeom prst="triangle">
            <a:avLst/>
          </a:prstGeom>
          <a:solidFill>
            <a:srgbClr val="FF2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4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xmlns="" id="{705F972A-D984-494C-9977-F172218CD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694134"/>
              </p:ext>
            </p:extLst>
          </p:nvPr>
        </p:nvGraphicFramePr>
        <p:xfrm>
          <a:off x="454187" y="6357325"/>
          <a:ext cx="520723" cy="159204"/>
        </p:xfrm>
        <a:graphic>
          <a:graphicData uri="http://schemas.openxmlformats.org/drawingml/2006/table">
            <a:tbl>
              <a:tblPr/>
              <a:tblGrid>
                <a:gridCol w="4817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0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110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PCR +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5DE245F3-FE83-4213-8334-7EC2E520563D}"/>
              </a:ext>
            </a:extLst>
          </p:cNvPr>
          <p:cNvCxnSpPr>
            <a:cxnSpLocks/>
          </p:cNvCxnSpPr>
          <p:nvPr/>
        </p:nvCxnSpPr>
        <p:spPr>
          <a:xfrm>
            <a:off x="268797" y="6180054"/>
            <a:ext cx="1429310" cy="0"/>
          </a:xfrm>
          <a:prstGeom prst="line">
            <a:avLst/>
          </a:prstGeom>
          <a:ln>
            <a:solidFill>
              <a:srgbClr val="357E9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hnv_tree_with_sampling_eff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61" y="96354"/>
            <a:ext cx="3200400" cy="3200400"/>
          </a:xfrm>
          <a:prstGeom prst="rect">
            <a:avLst/>
          </a:prstGeom>
        </p:spPr>
      </p:pic>
      <p:pic>
        <p:nvPicPr>
          <p:cNvPr id="3" name="Picture 2" descr="filo_tree_with_sampling_effor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039" y="3887575"/>
            <a:ext cx="3200400" cy="3200400"/>
          </a:xfrm>
          <a:prstGeom prst="rect">
            <a:avLst/>
          </a:prstGeom>
        </p:spPr>
      </p:pic>
      <p:pic>
        <p:nvPicPr>
          <p:cNvPr id="6" name="Picture 5" descr="filo no sampling effor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07" y="4477022"/>
            <a:ext cx="2286000" cy="2286000"/>
          </a:xfrm>
          <a:prstGeom prst="rect">
            <a:avLst/>
          </a:prstGeom>
        </p:spPr>
      </p:pic>
      <p:pic>
        <p:nvPicPr>
          <p:cNvPr id="7" name="Picture 6" descr="hnv no sampling effor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78" y="34120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6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110</Words>
  <Application>Microsoft Macintosh PowerPoint</Application>
  <PresentationFormat>Custom</PresentationFormat>
  <Paragraphs>74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Crowley</cp:lastModifiedBy>
  <cp:revision>6</cp:revision>
  <dcterms:created xsi:type="dcterms:W3CDTF">2018-10-16T03:39:21Z</dcterms:created>
  <dcterms:modified xsi:type="dcterms:W3CDTF">2020-01-07T18:08:40Z</dcterms:modified>
</cp:coreProperties>
</file>